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70" r:id="rId6"/>
    <p:sldId id="259" r:id="rId7"/>
    <p:sldId id="267" r:id="rId8"/>
    <p:sldId id="268" r:id="rId9"/>
    <p:sldId id="271" r:id="rId10"/>
    <p:sldId id="272" r:id="rId11"/>
    <p:sldId id="273" r:id="rId12"/>
    <p:sldId id="277" r:id="rId13"/>
    <p:sldId id="275" r:id="rId14"/>
    <p:sldId id="278" r:id="rId15"/>
    <p:sldId id="276" r:id="rId16"/>
    <p:sldId id="279" r:id="rId17"/>
    <p:sldId id="260" r:id="rId18"/>
    <p:sldId id="261" r:id="rId19"/>
    <p:sldId id="263" r:id="rId20"/>
    <p:sldId id="264" r:id="rId21"/>
    <p:sldId id="26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6D"/>
    <a:srgbClr val="FB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5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8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2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6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8866-C919-4534-B6B5-FAE0959FF7A2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press.ne.jp/news/166551" TargetMode="External"/><Relationship Id="rId2" Type="http://schemas.openxmlformats.org/officeDocument/2006/relationships/hyperlink" Target="https://bodoge.org/2020/05/08/otrio/#google_vignett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8FAB5-DDE7-4D17-99E8-077112B75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388"/>
            <a:ext cx="12192000" cy="2004014"/>
          </a:xfrm>
        </p:spPr>
        <p:txBody>
          <a:bodyPr>
            <a:noAutofit/>
          </a:bodyPr>
          <a:lstStyle/>
          <a:p>
            <a:pPr algn="ctr"/>
            <a:r>
              <a:rPr lang="en-US" altLang="ja-JP" sz="12000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ThreeRings</a:t>
            </a:r>
            <a:endParaRPr kumimoji="1" lang="ja-JP" altLang="en-US" sz="120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2C1508-E117-4A32-B515-209D9C512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6573" y="2880224"/>
            <a:ext cx="8460606" cy="307099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チーム名：三十台男性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25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チームリーダー：竹下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メンバー：鹿島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メンバー：赤嶺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C2641-5BBC-4579-888E-41E49FF8F357}"/>
              </a:ext>
            </a:extLst>
          </p:cNvPr>
          <p:cNvCxnSpPr>
            <a:cxnSpLocks/>
          </p:cNvCxnSpPr>
          <p:nvPr/>
        </p:nvCxnSpPr>
        <p:spPr>
          <a:xfrm>
            <a:off x="-60960" y="3528565"/>
            <a:ext cx="123317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A6F128E-7263-4027-98A9-EEC37B2D4A90}"/>
              </a:ext>
            </a:extLst>
          </p:cNvPr>
          <p:cNvCxnSpPr>
            <a:cxnSpLocks/>
          </p:cNvCxnSpPr>
          <p:nvPr/>
        </p:nvCxnSpPr>
        <p:spPr>
          <a:xfrm>
            <a:off x="10789920" y="3528565"/>
            <a:ext cx="39891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D1D9B26-1F01-48DA-B2E6-39F394F1EE3E}"/>
              </a:ext>
            </a:extLst>
          </p:cNvPr>
          <p:cNvCxnSpPr>
            <a:cxnSpLocks/>
          </p:cNvCxnSpPr>
          <p:nvPr/>
        </p:nvCxnSpPr>
        <p:spPr>
          <a:xfrm>
            <a:off x="7498080" y="4615685"/>
            <a:ext cx="47726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1C4FE89-DE90-44BD-81B4-6B3C0FCCB12E}"/>
              </a:ext>
            </a:extLst>
          </p:cNvPr>
          <p:cNvCxnSpPr>
            <a:cxnSpLocks/>
          </p:cNvCxnSpPr>
          <p:nvPr/>
        </p:nvCxnSpPr>
        <p:spPr>
          <a:xfrm>
            <a:off x="8575040" y="544880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078AFD2-C87C-4FBD-9A87-B2BFBF44FC53}"/>
              </a:ext>
            </a:extLst>
          </p:cNvPr>
          <p:cNvCxnSpPr>
            <a:cxnSpLocks/>
          </p:cNvCxnSpPr>
          <p:nvPr/>
        </p:nvCxnSpPr>
        <p:spPr>
          <a:xfrm>
            <a:off x="8575040" y="606856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CB40065-A806-43C2-BFDA-F754C16D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8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ログイン成功→メイン画面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メイン画面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5B2833-2FF8-4E30-B76A-99E986E247C9}"/>
              </a:ext>
            </a:extLst>
          </p:cNvPr>
          <p:cNvSpPr txBox="1"/>
          <p:nvPr/>
        </p:nvSpPr>
        <p:spPr>
          <a:xfrm>
            <a:off x="5436670" y="43348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👈ゲーム画面へ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B4D28F-B8D0-4255-A143-1E8705D0E4E8}"/>
              </a:ext>
            </a:extLst>
          </p:cNvPr>
          <p:cNvSpPr txBox="1"/>
          <p:nvPr/>
        </p:nvSpPr>
        <p:spPr>
          <a:xfrm>
            <a:off x="5436669" y="50011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👈ログアウトし、ログイン画面へ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5436668" y="3675314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👈アカウント管理画面へ</a:t>
            </a:r>
          </a:p>
        </p:txBody>
      </p:sp>
    </p:spTree>
    <p:extLst>
      <p:ext uri="{BB962C8B-B14F-4D97-AF65-F5344CB8AC3E}">
        <p14:creationId xmlns:p14="http://schemas.microsoft.com/office/powerpoint/2010/main" val="17997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7B0756C-F2E0-47E3-A1E3-2C2C28F6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827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メイン→マイページ画面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350375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👈ログインをしているユーザーのみ</a:t>
            </a:r>
          </a:p>
        </p:txBody>
      </p:sp>
    </p:spTree>
    <p:extLst>
      <p:ext uri="{BB962C8B-B14F-4D97-AF65-F5344CB8AC3E}">
        <p14:creationId xmlns:p14="http://schemas.microsoft.com/office/powerpoint/2010/main" val="20980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マイページ→マイページ編集画面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マイページ編集画面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BB095F-BD8A-4011-BA5D-E372CB5C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5" y="1447044"/>
            <a:ext cx="8263921" cy="466154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820225" y="4214289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4066359" y="3756388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defg@defg.jp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4094933" y="3368154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水木</a:t>
            </a:r>
            <a:r>
              <a:rPr kumimoji="1" lang="ja-JP" altLang="en-US" sz="1000" dirty="0" err="1"/>
              <a:t>しげぞう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42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マイページ→アカウント削除画面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アカウント削除画面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934153-FA86-4B36-BDD4-15AC128B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0" y="1511062"/>
            <a:ext cx="8049400" cy="4527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177100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👈アラート機能で最後の確認！</a:t>
            </a:r>
          </a:p>
        </p:txBody>
      </p:sp>
    </p:spTree>
    <p:extLst>
      <p:ext uri="{BB962C8B-B14F-4D97-AF65-F5344CB8AC3E}">
        <p14:creationId xmlns:p14="http://schemas.microsoft.com/office/powerpoint/2010/main" val="25420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3709826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3. </a:t>
            </a:r>
            <a:r>
              <a:rPr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kumimoji="1"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4.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5.</a:t>
            </a: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 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2. 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機能一覧（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PHP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）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20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ゲーム概要：ゲームプレイ画面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2636318" y="5337673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☆実際に遊んでみよう！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842890-28C9-4FA1-843B-26DAA3DF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3" y="1581800"/>
            <a:ext cx="8992160" cy="438721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4280D7-54DC-4033-9599-BF80CBFE1A07}"/>
              </a:ext>
            </a:extLst>
          </p:cNvPr>
          <p:cNvSpPr txBox="1"/>
          <p:nvPr/>
        </p:nvSpPr>
        <p:spPr>
          <a:xfrm>
            <a:off x="8769338" y="1933088"/>
            <a:ext cx="3535881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👈マイページ情報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172F8F-A19C-42A9-AED5-0C846462B06E}"/>
              </a:ext>
            </a:extLst>
          </p:cNvPr>
          <p:cNvSpPr txBox="1"/>
          <p:nvPr/>
        </p:nvSpPr>
        <p:spPr>
          <a:xfrm>
            <a:off x="10128383" y="3635380"/>
            <a:ext cx="2558516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👈ルール説明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73715A-15B3-480B-A423-FD30B01076ED}"/>
              </a:ext>
            </a:extLst>
          </p:cNvPr>
          <p:cNvSpPr txBox="1"/>
          <p:nvPr/>
        </p:nvSpPr>
        <p:spPr>
          <a:xfrm>
            <a:off x="-277253" y="5309098"/>
            <a:ext cx="2558516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サイズの選択👉️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E3F2B3-B9A6-4549-AE81-1F5868593813}"/>
              </a:ext>
            </a:extLst>
          </p:cNvPr>
          <p:cNvSpPr txBox="1"/>
          <p:nvPr/>
        </p:nvSpPr>
        <p:spPr>
          <a:xfrm>
            <a:off x="-277253" y="2445928"/>
            <a:ext cx="3348955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配置したいマスを</a:t>
            </a:r>
            <a:endParaRPr kumimoji="1" lang="en-US" altLang="ja-JP" sz="24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クリック👉️</a:t>
            </a:r>
          </a:p>
        </p:txBody>
      </p:sp>
    </p:spTree>
    <p:extLst>
      <p:ext uri="{BB962C8B-B14F-4D97-AF65-F5344CB8AC3E}">
        <p14:creationId xmlns:p14="http://schemas.microsoft.com/office/powerpoint/2010/main" val="340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4603370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3. </a:t>
            </a: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4.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5.</a:t>
            </a: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 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2. 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機能一覧（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PHP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）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6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D3E6E-1D24-4804-ADE7-786F56EB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DCC227-638D-401E-AD4D-1A7EB8A2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４人（もしくは２人で２色使用）でプレーするボードゲームとなります。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各プレーヤーはそれぞれ赤、青、緑、紫のリングを、</a:t>
            </a:r>
            <a:b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リングには大・中・小の３種類があり３つずつ所持しています。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手持ちのリングの中から１つ選択しボードに配置します。</a:t>
            </a:r>
            <a:b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（配置後移動はできません）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異なるサイズのリングであれば１つのマスに配置することが可能です。</a:t>
            </a:r>
            <a:b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（同じサイズは配置できません）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最も早く勝利条件となる配置をできたプレーヤーが勝利となります。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301916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667372" cy="1323369"/>
          </a:xfrm>
        </p:spPr>
        <p:txBody>
          <a:bodyPr>
            <a:normAutofit fontScale="92500"/>
          </a:bodyPr>
          <a:lstStyle/>
          <a:p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１、大・中・小の順番に縦・横・斜めのいずれかに１列に並んだ場合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CE35B6-2FFC-4247-9ADE-6BBD3FFC5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29000"/>
            <a:ext cx="2667372" cy="270547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D96A89-7781-430F-9026-2A8D0FD8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66" y="3405184"/>
            <a:ext cx="2676899" cy="2729294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5A05203F-8439-44F8-A4CC-E5CD133E15D6}"/>
              </a:ext>
            </a:extLst>
          </p:cNvPr>
          <p:cNvSpPr txBox="1">
            <a:spLocks/>
          </p:cNvSpPr>
          <p:nvPr/>
        </p:nvSpPr>
        <p:spPr>
          <a:xfrm>
            <a:off x="4767077" y="2015733"/>
            <a:ext cx="2824587" cy="1413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２、同じ大きさのリングを縦・横・斜めのいずれか１列に並んだ場合</a:t>
            </a:r>
            <a:endParaRPr lang="en-US" altLang="ja-JP" sz="19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17051A5-F7EE-48AE-8F43-C65AE0E74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55" y="3429000"/>
            <a:ext cx="2705478" cy="2705478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E28E6A8-6232-4025-B1EB-B8534E032E1E}"/>
              </a:ext>
            </a:extLst>
          </p:cNvPr>
          <p:cNvSpPr txBox="1">
            <a:spLocks/>
          </p:cNvSpPr>
          <p:nvPr/>
        </p:nvSpPr>
        <p:spPr>
          <a:xfrm>
            <a:off x="8483055" y="2015732"/>
            <a:ext cx="2571799" cy="1323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３，同じ箇所に大・中・小の３種類のリングが置かれた場合</a:t>
            </a:r>
          </a:p>
        </p:txBody>
      </p:sp>
    </p:spTree>
    <p:extLst>
      <p:ext uri="{BB962C8B-B14F-4D97-AF65-F5344CB8AC3E}">
        <p14:creationId xmlns:p14="http://schemas.microsoft.com/office/powerpoint/2010/main" val="2009379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ゲームのコード説明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656FA2-EB68-4844-9090-FFDB78C8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使用ソフト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Unity / MySQL</a:t>
            </a: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構成ファイル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C#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GameManeger.cs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ゲーム全体の状態やフローを管理するクラス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PieceManager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ゲーム内のリングを管理するクラス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NetworkManager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 サーバーへの接続や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JSON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データを取得するクラス</a:t>
            </a: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update_board.php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ボード情報を送信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load_board.php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ボードの情報を取得</a:t>
            </a:r>
          </a:p>
          <a:p>
            <a:pPr marL="457200" lvl="1" indent="0">
              <a:buNone/>
            </a:pPr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168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4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オンライン機能の構想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D4A7A850-135B-4FBD-9B06-4B90C2974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59724"/>
            <a:ext cx="5495925" cy="4090819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BDD7E3-E3F9-4A6A-A975-51787170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77" y="1950200"/>
            <a:ext cx="4848902" cy="1914792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8EBF649-71D5-41CA-9817-F065708AE598}"/>
              </a:ext>
            </a:extLst>
          </p:cNvPr>
          <p:cNvCxnSpPr>
            <a:cxnSpLocks/>
          </p:cNvCxnSpPr>
          <p:nvPr/>
        </p:nvCxnSpPr>
        <p:spPr>
          <a:xfrm>
            <a:off x="7109717" y="3730110"/>
            <a:ext cx="61644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02A5855-0890-49F5-8A4B-1AAA969ADC7A}"/>
              </a:ext>
            </a:extLst>
          </p:cNvPr>
          <p:cNvCxnSpPr>
            <a:cxnSpLocks/>
          </p:cNvCxnSpPr>
          <p:nvPr/>
        </p:nvCxnSpPr>
        <p:spPr>
          <a:xfrm>
            <a:off x="7816921" y="3730110"/>
            <a:ext cx="61644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2DA3987C-7E2E-4A14-ACEA-63AAD6924751}"/>
              </a:ext>
            </a:extLst>
          </p:cNvPr>
          <p:cNvCxnSpPr>
            <a:cxnSpLocks/>
          </p:cNvCxnSpPr>
          <p:nvPr/>
        </p:nvCxnSpPr>
        <p:spPr>
          <a:xfrm>
            <a:off x="8554948" y="3730110"/>
            <a:ext cx="866454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18CC8D-482F-4C0C-B710-DB4EEEAE4D18}"/>
              </a:ext>
            </a:extLst>
          </p:cNvPr>
          <p:cNvSpPr txBox="1"/>
          <p:nvPr/>
        </p:nvSpPr>
        <p:spPr>
          <a:xfrm>
            <a:off x="6253215" y="3941192"/>
            <a:ext cx="5567309" cy="211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ボード情報を配列で管理する。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現プレーヤーが配置したときにボード情報を更新し、サーバーへ送信する。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他プレーヤーは定期的にサーバーからボード情報を受信しゲーム画面に反映させる。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現在この受信したボード情報から画面に反映させる部分が開発中。</a:t>
            </a:r>
          </a:p>
        </p:txBody>
      </p:sp>
    </p:spTree>
    <p:extLst>
      <p:ext uri="{BB962C8B-B14F-4D97-AF65-F5344CB8AC3E}">
        <p14:creationId xmlns:p14="http://schemas.microsoft.com/office/powerpoint/2010/main" val="1169072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参考文献・</a:t>
            </a:r>
            <a:r>
              <a:rPr kumimoji="1" lang="en-US" altLang="ja-JP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URL</a:t>
            </a:r>
            <a:endParaRPr kumimoji="1" lang="ja-JP" altLang="en-US" sz="60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47952-A4AD-4DDC-8B17-F30829AC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altLang="ja-JP" dirty="0"/>
            </a:br>
            <a:r>
              <a:rPr lang="ja-JP" altLang="en-US" dirty="0"/>
              <a:t>「日本語リニューアル版　株式会社</a:t>
            </a:r>
            <a:r>
              <a:rPr lang="en-US" altLang="ja-JP" dirty="0"/>
              <a:t>KAWADA</a:t>
            </a:r>
            <a:r>
              <a:rPr lang="ja-JP" altLang="en-US" dirty="0"/>
              <a:t>」</a:t>
            </a:r>
            <a:endParaRPr lang="en-US" altLang="ja-JP" dirty="0"/>
          </a:p>
          <a:p>
            <a:r>
              <a:rPr lang="en-US" altLang="ja-JP" u="sng" dirty="0"/>
              <a:t>https://www.kawada-toys.com/brand/game/catalog/ma-006/</a:t>
            </a:r>
          </a:p>
          <a:p>
            <a:pPr marL="0" indent="0">
              <a:buNone/>
            </a:pPr>
            <a:r>
              <a:rPr kumimoji="1" lang="ja-JP" altLang="en-US" dirty="0"/>
              <a:t>「オートリオルール紹介ブログ」</a:t>
            </a:r>
            <a:endParaRPr kumimoji="1" lang="en-US" altLang="ja-JP" dirty="0"/>
          </a:p>
          <a:p>
            <a:r>
              <a:rPr lang="en-US" altLang="ja-JP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https://bodoge.org/2020/05/08/otrio/#google_vignette</a:t>
            </a:r>
            <a:endParaRPr lang="en-US" altLang="ja-JP" u="sng" dirty="0"/>
          </a:p>
          <a:p>
            <a:pPr marL="0" indent="0">
              <a:buNone/>
            </a:pPr>
            <a:r>
              <a:rPr kumimoji="1" lang="ja-JP" altLang="en-US" dirty="0"/>
              <a:t>「</a:t>
            </a:r>
            <a:r>
              <a:rPr kumimoji="1" lang="en-US" altLang="ja-JP" dirty="0"/>
              <a:t>@press </a:t>
            </a:r>
            <a:r>
              <a:rPr kumimoji="1" lang="ja-JP" altLang="en-US" dirty="0"/>
              <a:t>インターネットニュース記事」</a:t>
            </a:r>
            <a:endParaRPr kumimoji="1" lang="en-US" altLang="ja-JP" dirty="0"/>
          </a:p>
          <a:p>
            <a:r>
              <a:rPr lang="en-US" altLang="ja-JP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https://www.atpress.ne.jp/news/166551</a:t>
            </a:r>
            <a:endParaRPr lang="en-US" altLang="ja-JP" u="sng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27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601AD0-170D-44E5-A1E1-3F298767CE0F}"/>
              </a:ext>
            </a:extLst>
          </p:cNvPr>
          <p:cNvSpPr/>
          <p:nvPr/>
        </p:nvSpPr>
        <p:spPr>
          <a:xfrm>
            <a:off x="1314449" y="857250"/>
            <a:ext cx="9820275" cy="48958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E9711-874C-4606-86A5-FC572B4113E3}"/>
              </a:ext>
            </a:extLst>
          </p:cNvPr>
          <p:cNvSpPr/>
          <p:nvPr/>
        </p:nvSpPr>
        <p:spPr>
          <a:xfrm>
            <a:off x="1162049" y="704850"/>
            <a:ext cx="9715501" cy="4895850"/>
          </a:xfrm>
          <a:prstGeom prst="rect">
            <a:avLst/>
          </a:prstGeom>
          <a:solidFill>
            <a:srgbClr val="FFD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まとめ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58236038-E149-4610-A497-C980A0D0A656}"/>
              </a:ext>
            </a:extLst>
          </p:cNvPr>
          <p:cNvSpPr txBox="1">
            <a:spLocks/>
          </p:cNvSpPr>
          <p:nvPr/>
        </p:nvSpPr>
        <p:spPr>
          <a:xfrm>
            <a:off x="1451579" y="1663254"/>
            <a:ext cx="9603275" cy="374694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 誰でも簡単に新規登録ができる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・パスワードをハッシュ値で</a:t>
            </a:r>
            <a:r>
              <a:rPr lang="en-US" altLang="ja-JP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DB</a:t>
            </a: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で保存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 マイページで変更・削除が容易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436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1988506"/>
            <a:ext cx="3705727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967876" y="20132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14870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3B30E-B50B-4C05-A897-A01A7183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14400"/>
            <a:ext cx="9603275" cy="939354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37A59-524F-472E-A3B3-3182A21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本ゲームは、アメリカマーブルスゲームス社の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『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オートリオ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』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をベースにブラウザゲームで表現したものです。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開発を行うなか、データベースの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CRUD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操作を含めた、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　アカウント管理機能等を実装し制作をいたしました。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78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2845155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2.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1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EC1-0475-430A-BB50-8D12DB2A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653347-2806-4C68-A508-0C4A647D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8716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メールアドレスによるアカウント作成機能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アカウントの変更・削除機能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nity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を使用してのゲーム埋め込み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オフラインによるゲーム対戦機能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オンラインによるゲーム対戦機能（未実装）</a:t>
            </a:r>
          </a:p>
        </p:txBody>
      </p:sp>
    </p:spTree>
    <p:extLst>
      <p:ext uri="{BB962C8B-B14F-4D97-AF65-F5344CB8AC3E}">
        <p14:creationId xmlns:p14="http://schemas.microsoft.com/office/powerpoint/2010/main" val="204596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229724" y="4587444"/>
            <a:ext cx="6962275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👈新規登録はこちらをクリック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42896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D5114F-6262-416D-9726-1092B49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9" y="1520189"/>
            <a:ext cx="8003173" cy="45017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明朝B" panose="02020800000000000000" pitchFamily="18" charset="-128"/>
                <a:ea typeface="HGS明朝B" panose="02020800000000000000" pitchFamily="18" charset="-128"/>
              </a:rPr>
              <a:t>新規会員登録画面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651864" y="3429000"/>
            <a:ext cx="65401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👈それぞれを記入し、新規登録ボタンをクリック。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9A0BFEF-E5EF-4DBC-BC41-1B33E20FC045}"/>
              </a:ext>
            </a:extLst>
          </p:cNvPr>
          <p:cNvSpPr/>
          <p:nvPr/>
        </p:nvSpPr>
        <p:spPr>
          <a:xfrm>
            <a:off x="3344100" y="2268040"/>
            <a:ext cx="2307764" cy="28564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9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192830" y="4221684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3718560" y="3187336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abc@defg.jp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3718559" y="3819317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21958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398</TotalTime>
  <Words>764</Words>
  <Application>Microsoft Office PowerPoint</Application>
  <PresentationFormat>ワイド画面</PresentationFormat>
  <Paragraphs>127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HGP明朝B</vt:lpstr>
      <vt:lpstr>HGS明朝B</vt:lpstr>
      <vt:lpstr>游ゴシック</vt:lpstr>
      <vt:lpstr>游ゴシック Light</vt:lpstr>
      <vt:lpstr>Arial</vt:lpstr>
      <vt:lpstr>Gill Sans MT</vt:lpstr>
      <vt:lpstr>ギャラリー</vt:lpstr>
      <vt:lpstr>ThreeRings</vt:lpstr>
      <vt:lpstr>アジェンダ</vt:lpstr>
      <vt:lpstr>アジェンダ</vt:lpstr>
      <vt:lpstr>目的</vt:lpstr>
      <vt:lpstr>アジェンダ</vt:lpstr>
      <vt:lpstr>機能一覧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アジェンダ</vt:lpstr>
      <vt:lpstr>PowerPoint プレゼンテーション</vt:lpstr>
      <vt:lpstr>アジェンダ</vt:lpstr>
      <vt:lpstr>ルール説明</vt:lpstr>
      <vt:lpstr>勝利条件</vt:lpstr>
      <vt:lpstr>ゲームのコード説明</vt:lpstr>
      <vt:lpstr>オンライン機能の構想</vt:lpstr>
      <vt:lpstr>参考文献・URL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ThreeRings</dc:title>
  <dc:creator>2023_CS 赤嶺 昴太</dc:creator>
  <cp:lastModifiedBy>昴太 赤嶺</cp:lastModifiedBy>
  <cp:revision>45</cp:revision>
  <dcterms:created xsi:type="dcterms:W3CDTF">2024-07-02T06:21:09Z</dcterms:created>
  <dcterms:modified xsi:type="dcterms:W3CDTF">2024-09-03T04:54:10Z</dcterms:modified>
</cp:coreProperties>
</file>